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0000500000000000000" pitchFamily="50" charset="0"/>
      <p:regular r:id="rId21"/>
      <p:bold r:id="rId22"/>
    </p:embeddedFont>
    <p:embeddedFont>
      <p:font typeface="Myriad Pro" panose="020B0503030403020204" pitchFamily="3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737" autoAdjust="0"/>
    <p:restoredTop sz="94560" autoAdjust="0"/>
  </p:normalViewPr>
  <p:slideViewPr>
    <p:cSldViewPr snapToGrid="0">
      <p:cViewPr varScale="1">
        <p:scale>
          <a:sx n="156" d="100"/>
          <a:sy n="156" d="100"/>
        </p:scale>
        <p:origin x="114" y="174"/>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10:34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‹Nº›</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JP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10:34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‹Nº›</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505"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506"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67"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68"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91"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rc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92"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95"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96"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22"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23"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16"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17"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40"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41"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71"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72"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47"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48"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8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87"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88"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72"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73"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74"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4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43"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44"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4"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58"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59"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38"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39"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8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83"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34"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35"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27"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28"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29"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30"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31"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32"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23CAFBC-4644-4343-A2EA-9AC235F6E8A3}"/>
              </a:ext>
            </a:extLst>
          </p:cNvPr>
          <p:cNvSpPr>
            <a:spLocks noGrp="1"/>
          </p:cNvSpPr>
          <p:nvPr>
            <p:ph type="body" sz="quarter" idx="12"/>
          </p:nvPr>
        </p:nvSpPr>
        <p:spPr/>
        <p:txBody>
          <a:bodyPr/>
          <a:lstStyle/>
          <a:p>
            <a:r>
              <a:rPr lang="es-ES" dirty="0"/>
              <a:t>Inés Pascual Iglesias</a:t>
            </a:r>
          </a:p>
        </p:txBody>
      </p:sp>
      <p:sp>
        <p:nvSpPr>
          <p:cNvPr id="7" name="Marcador de texto 6">
            <a:extLst>
              <a:ext uri="{FF2B5EF4-FFF2-40B4-BE49-F238E27FC236}">
                <a16:creationId xmlns:a16="http://schemas.microsoft.com/office/drawing/2014/main" id="{64A32788-A654-499D-83AC-E1F31761EC45}"/>
              </a:ext>
            </a:extLst>
          </p:cNvPr>
          <p:cNvSpPr>
            <a:spLocks noGrp="1"/>
          </p:cNvSpPr>
          <p:nvPr>
            <p:ph type="body" sz="quarter" idx="15"/>
          </p:nvPr>
        </p:nvSpPr>
        <p:spPr/>
        <p:txBody>
          <a:bodyPr/>
          <a:lstStyle/>
          <a:p>
            <a:r>
              <a:rPr lang="es-ES" dirty="0"/>
              <a:t>Formador y Consultor BI</a:t>
            </a:r>
          </a:p>
        </p:txBody>
      </p:sp>
      <p:pic>
        <p:nvPicPr>
          <p:cNvPr id="9" name="Imagen 8">
            <a:extLst>
              <a:ext uri="{FF2B5EF4-FFF2-40B4-BE49-F238E27FC236}">
                <a16:creationId xmlns:a16="http://schemas.microsoft.com/office/drawing/2014/main" id="{2BA2EFD1-006B-4BD6-B3FE-3971AEA37825}"/>
              </a:ext>
            </a:extLst>
          </p:cNvPr>
          <p:cNvPicPr>
            <a:picLocks noChangeAspect="1"/>
          </p:cNvPicPr>
          <p:nvPr/>
        </p:nvPicPr>
        <p:blipFill>
          <a:blip r:embed="rId2"/>
          <a:srcRect/>
          <a:stretch/>
        </p:blipFill>
        <p:spPr>
          <a:xfrm>
            <a:off x="690520"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a:xfrm>
            <a:off x="760730" y="3134804"/>
            <a:ext cx="6043930" cy="1107996"/>
          </a:xfrm>
        </p:spPr>
        <p:txBody>
          <a:bodyPr/>
          <a:lstStyle/>
          <a:p>
            <a:r>
              <a:rPr lang="es-ES" dirty="0"/>
              <a:t>Los servicios cognitivos de Azure aliados en Educación</a:t>
            </a:r>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a:t>Inés Pascual Iglesias	</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p:txBody>
          <a:bodyPr/>
          <a:lstStyle/>
          <a:p>
            <a:r>
              <a:rPr lang="es-ES" dirty="0"/>
              <a:t>Formador y Consultor BI</a:t>
            </a:r>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2.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customXml/itemProps2.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White Template</Template>
  <TotalTime>1398</TotalTime>
  <Words>52</Words>
  <Application>Microsoft Office PowerPoint</Application>
  <PresentationFormat>Panorámica</PresentationFormat>
  <Paragraphs>12</Paragraphs>
  <Slides>10</Slides>
  <Notes>0</Notes>
  <HiddenSlides>0</HiddenSlides>
  <MMClips>0</MMClips>
  <ScaleCrop>false</ScaleCrop>
  <HeadingPairs>
    <vt:vector size="8" baseType="variant">
      <vt:variant>
        <vt:lpstr>Fuentes usadas</vt:lpstr>
      </vt:variant>
      <vt:variant>
        <vt:i4>7</vt:i4>
      </vt:variant>
      <vt:variant>
        <vt:lpstr>Tema</vt:lpstr>
      </vt:variant>
      <vt:variant>
        <vt:i4>1</vt:i4>
      </vt:variant>
      <vt:variant>
        <vt:lpstr>Servidores OLE incrustados</vt:lpstr>
      </vt:variant>
      <vt:variant>
        <vt:i4>1</vt:i4>
      </vt:variant>
      <vt:variant>
        <vt:lpstr>Títulos de diapositiva</vt:lpstr>
      </vt:variant>
      <vt:variant>
        <vt:i4>10</vt:i4>
      </vt:variant>
    </vt:vector>
  </HeadingPairs>
  <TitlesOfParts>
    <vt:vector size="19" baseType="lpstr">
      <vt:lpstr>Wingdings</vt:lpstr>
      <vt:lpstr>Quicksand</vt:lpstr>
      <vt:lpstr>Myriad Pro</vt:lpstr>
      <vt:lpstr>Lufga</vt:lpstr>
      <vt:lpstr>Arial</vt:lpstr>
      <vt:lpstr>Segoe UI</vt:lpstr>
      <vt:lpstr>Consolas</vt:lpstr>
      <vt:lpstr>White Template</vt:lpstr>
      <vt:lpstr>CorelDRAW</vt:lpstr>
      <vt:lpstr>Presentación de PowerPoint</vt:lpstr>
      <vt:lpstr>Los servicios cognitivos de Azure aliados en Educación</vt:lpstr>
      <vt:lpstr>Sponsors</vt:lpstr>
      <vt:lpstr>My first section…</vt:lpstr>
      <vt:lpstr>Lorem ipsum</vt:lpstr>
      <vt:lpstr>Lorem ipsum</vt:lpstr>
      <vt:lpstr>Lorem ipsum</vt:lpstr>
      <vt:lpstr>Demo:  “Talk is cheap, show me the code”</vt:lpstr>
      <vt:lpstr>Any questions for me?</vt:lpstr>
      <vt:lpstr>Presentación de PowerPoint</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Alejandro Almeida</cp:lastModifiedBy>
  <cp:revision>83</cp:revision>
  <dcterms:created xsi:type="dcterms:W3CDTF">2019-08-09T15:41:27Z</dcterms:created>
  <dcterms:modified xsi:type="dcterms:W3CDTF">2022-03-14T21:35:36Z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